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4A8A1-A403-4AA6-A5ED-B9969529BCD2}" type="datetimeFigureOut">
              <a:rPr lang="en-CA" smtClean="0"/>
              <a:t>2026-05-09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6B188-5BDF-426F-B2F9-49BCEEAF34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466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6F1F-A3D0-4AB5-A029-2E15F7768BCF}" type="datetime1">
              <a:rPr lang="en-CA" smtClean="0"/>
              <a:t>2026-05-09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980F-8AD2-43F0-956B-04A921F5669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0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3CAB-A38F-4120-A921-519B92A105A8}" type="datetime1">
              <a:rPr lang="en-CA" smtClean="0"/>
              <a:t>2026-05-09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980F-8AD2-43F0-956B-04A921F566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669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E936-5776-41A8-9708-F230A6C10BD2}" type="datetime1">
              <a:rPr lang="en-CA" smtClean="0"/>
              <a:t>2026-05-09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980F-8AD2-43F0-956B-04A921F566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15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65F2-D519-47A8-8CBF-4169F9C42C8A}" type="datetime1">
              <a:rPr lang="en-CA" smtClean="0"/>
              <a:t>2026-05-09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980F-8AD2-43F0-956B-04A921F566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068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94D3-CA72-4651-8A2D-95A43FD37762}" type="datetime1">
              <a:rPr lang="en-CA" smtClean="0"/>
              <a:t>2026-05-09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980F-8AD2-43F0-956B-04A921F5669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65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17B-53AE-475C-88ED-1909E335E3D0}" type="datetime1">
              <a:rPr lang="en-CA" smtClean="0"/>
              <a:t>2026-05-09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980F-8AD2-43F0-956B-04A921F566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34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3880-A9D5-41C8-8D01-79481869A18A}" type="datetime1">
              <a:rPr lang="en-CA" smtClean="0"/>
              <a:t>2026-05-09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980F-8AD2-43F0-956B-04A921F566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75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A9A4-D7E3-4AEF-9AE7-2949057E3087}" type="datetime1">
              <a:rPr lang="en-CA" smtClean="0"/>
              <a:t>2026-05-09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980F-8AD2-43F0-956B-04A921F566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61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98BB-B412-4449-9FA6-09C701029602}" type="datetime1">
              <a:rPr lang="en-CA" smtClean="0"/>
              <a:t>2026-05-09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980F-8AD2-43F0-956B-04A921F566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57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B876A8-2767-4F87-9F2B-421FD9EFA5BA}" type="datetime1">
              <a:rPr lang="en-CA" smtClean="0"/>
              <a:t>2026-05-09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8F980F-8AD2-43F0-956B-04A921F566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25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9507-FBE4-428A-AD6D-81EA656B8055}" type="datetime1">
              <a:rPr lang="en-CA" smtClean="0"/>
              <a:t>2026-05-09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980F-8AD2-43F0-956B-04A921F566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661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C031B7-42A4-4A2A-806C-7C7802CE3189}" type="datetime1">
              <a:rPr lang="en-CA" smtClean="0"/>
              <a:t>2026-05-09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8F980F-8AD2-43F0-956B-04A921F5669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10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6045760-48B5-52CD-C084-583C12C5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5333" y="6421685"/>
            <a:ext cx="1312025" cy="365125"/>
          </a:xfrm>
        </p:spPr>
        <p:txBody>
          <a:bodyPr/>
          <a:lstStyle/>
          <a:p>
            <a:fld id="{398F980F-8AD2-43F0-956B-04A921F56699}" type="slidenum">
              <a:rPr lang="en-CA" sz="1600" smtClean="0"/>
              <a:t>1</a:t>
            </a:fld>
            <a:endParaRPr lang="en-CA" dirty="0"/>
          </a:p>
        </p:txBody>
      </p: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83643A76-8CC4-2B5C-4772-217FF268411D}"/>
              </a:ext>
            </a:extLst>
          </p:cNvPr>
          <p:cNvGrpSpPr/>
          <p:nvPr/>
        </p:nvGrpSpPr>
        <p:grpSpPr>
          <a:xfrm>
            <a:off x="515551" y="101398"/>
            <a:ext cx="10786873" cy="6257927"/>
            <a:chOff x="515551" y="101398"/>
            <a:chExt cx="10786873" cy="6257927"/>
          </a:xfrm>
        </p:grpSpPr>
        <p:pic>
          <p:nvPicPr>
            <p:cNvPr id="1041" name="Picture 1040">
              <a:extLst>
                <a:ext uri="{FF2B5EF4-FFF2-40B4-BE49-F238E27FC236}">
                  <a16:creationId xmlns:a16="http://schemas.microsoft.com/office/drawing/2014/main" id="{D5AD9278-AF45-55CB-E6B0-273414DA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520" y="746013"/>
              <a:ext cx="5149912" cy="5149912"/>
            </a:xfrm>
            <a:prstGeom prst="rect">
              <a:avLst/>
            </a:prstGeom>
          </p:spPr>
        </p:pic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200602AA-3A72-DE13-EF07-72F5C28485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3472" y="646234"/>
              <a:ext cx="0" cy="689589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B064C63-783B-CF3D-C1A3-F0DE83C9C697}"/>
                </a:ext>
              </a:extLst>
            </p:cNvPr>
            <p:cNvCxnSpPr>
              <a:cxnSpLocks/>
            </p:cNvCxnSpPr>
            <p:nvPr/>
          </p:nvCxnSpPr>
          <p:spPr>
            <a:xfrm>
              <a:off x="7858440" y="2525193"/>
              <a:ext cx="1769809" cy="0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8E1230-E60F-E4F7-35B9-ED704585E1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18828" y="628674"/>
              <a:ext cx="925013" cy="796766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98B509-9573-EED1-8D19-03C066DF0DE9}"/>
                </a:ext>
              </a:extLst>
            </p:cNvPr>
            <p:cNvCxnSpPr>
              <a:cxnSpLocks/>
            </p:cNvCxnSpPr>
            <p:nvPr/>
          </p:nvCxnSpPr>
          <p:spPr>
            <a:xfrm>
              <a:off x="8101015" y="3296074"/>
              <a:ext cx="1908762" cy="511279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B958C2-F66D-00EA-37DF-B0F4D3210710}"/>
                </a:ext>
              </a:extLst>
            </p:cNvPr>
            <p:cNvCxnSpPr>
              <a:cxnSpLocks/>
              <a:endCxn id="35" idx="3"/>
            </p:cNvCxnSpPr>
            <p:nvPr/>
          </p:nvCxnSpPr>
          <p:spPr>
            <a:xfrm flipH="1">
              <a:off x="2540072" y="4764435"/>
              <a:ext cx="2066850" cy="95306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D7537B6-4CBA-0B1E-0FE0-37ABCE7F6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1358" y="794825"/>
              <a:ext cx="1387012" cy="1008010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0B6CCB-54FA-5739-2D2A-EE044B0496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0371" y="5329945"/>
              <a:ext cx="2132875" cy="369562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3006BD-3689-858A-E9FA-16A236895644}"/>
                </a:ext>
              </a:extLst>
            </p:cNvPr>
            <p:cNvSpPr txBox="1"/>
            <p:nvPr/>
          </p:nvSpPr>
          <p:spPr>
            <a:xfrm>
              <a:off x="5656951" y="209052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Isaiah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F728F4-FEFD-7C46-445E-D67F80CBC5C0}"/>
                </a:ext>
              </a:extLst>
            </p:cNvPr>
            <p:cNvSpPr txBox="1"/>
            <p:nvPr/>
          </p:nvSpPr>
          <p:spPr>
            <a:xfrm>
              <a:off x="9715098" y="2340527"/>
              <a:ext cx="774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Hosea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6F5665-287A-054E-321D-94CCD4703D64}"/>
                </a:ext>
              </a:extLst>
            </p:cNvPr>
            <p:cNvSpPr txBox="1"/>
            <p:nvPr/>
          </p:nvSpPr>
          <p:spPr>
            <a:xfrm>
              <a:off x="3792941" y="20792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Joel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F82DD8-78F5-56F8-1194-D4307AFB97D1}"/>
                </a:ext>
              </a:extLst>
            </p:cNvPr>
            <p:cNvSpPr txBox="1"/>
            <p:nvPr/>
          </p:nvSpPr>
          <p:spPr>
            <a:xfrm>
              <a:off x="10009777" y="3639376"/>
              <a:ext cx="726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Amos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62B183-6F18-8CCC-3960-9892C83B686A}"/>
                </a:ext>
              </a:extLst>
            </p:cNvPr>
            <p:cNvCxnSpPr>
              <a:cxnSpLocks/>
            </p:cNvCxnSpPr>
            <p:nvPr/>
          </p:nvCxnSpPr>
          <p:spPr>
            <a:xfrm>
              <a:off x="7900461" y="4087032"/>
              <a:ext cx="2200788" cy="560191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0C5169-CCDD-DCF2-9972-7D4209A69EBC}"/>
                </a:ext>
              </a:extLst>
            </p:cNvPr>
            <p:cNvCxnSpPr>
              <a:cxnSpLocks/>
            </p:cNvCxnSpPr>
            <p:nvPr/>
          </p:nvCxnSpPr>
          <p:spPr>
            <a:xfrm>
              <a:off x="7461073" y="4812088"/>
              <a:ext cx="2142784" cy="487813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D0778F-0880-65E5-C31E-C17870E5B8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1181" y="2305690"/>
              <a:ext cx="1647520" cy="219503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EB2605-AA41-ED55-69A6-CE8C45D57FF4}"/>
                </a:ext>
              </a:extLst>
            </p:cNvPr>
            <p:cNvSpPr txBox="1"/>
            <p:nvPr/>
          </p:nvSpPr>
          <p:spPr>
            <a:xfrm>
              <a:off x="10308241" y="4422515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Obadiah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6E2ADD-39E1-A450-56C5-E2D0A13E51B9}"/>
                </a:ext>
              </a:extLst>
            </p:cNvPr>
            <p:cNvSpPr txBox="1"/>
            <p:nvPr/>
          </p:nvSpPr>
          <p:spPr>
            <a:xfrm>
              <a:off x="9859951" y="5145279"/>
              <a:ext cx="745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Jonah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409FF2-CC54-17CB-F174-9FD8C5DE76CA}"/>
                </a:ext>
              </a:extLst>
            </p:cNvPr>
            <p:cNvSpPr txBox="1"/>
            <p:nvPr/>
          </p:nvSpPr>
          <p:spPr>
            <a:xfrm>
              <a:off x="5576362" y="5939852"/>
              <a:ext cx="830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Haggai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39929A-8273-7470-9399-6B210E6AD72A}"/>
                </a:ext>
              </a:extLst>
            </p:cNvPr>
            <p:cNvSpPr txBox="1"/>
            <p:nvPr/>
          </p:nvSpPr>
          <p:spPr>
            <a:xfrm>
              <a:off x="1860841" y="5514841"/>
              <a:ext cx="1146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 err="1"/>
                <a:t>Habbakuk</a:t>
              </a:r>
              <a:endParaRPr lang="en-CA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129B0A-A48B-C402-9498-B6FDBE18F049}"/>
                </a:ext>
              </a:extLst>
            </p:cNvPr>
            <p:cNvSpPr txBox="1"/>
            <p:nvPr/>
          </p:nvSpPr>
          <p:spPr>
            <a:xfrm>
              <a:off x="1487540" y="4675075"/>
              <a:ext cx="1052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Jeremiah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6AEA7E-A887-1192-EEF5-6D02A433AB3E}"/>
                </a:ext>
              </a:extLst>
            </p:cNvPr>
            <p:cNvSpPr txBox="1"/>
            <p:nvPr/>
          </p:nvSpPr>
          <p:spPr>
            <a:xfrm>
              <a:off x="1281336" y="2011065"/>
              <a:ext cx="837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Ezekiel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DB60F16-8224-423D-A0BE-BF76EE1400A6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flipH="1" flipV="1">
              <a:off x="1469589" y="3111408"/>
              <a:ext cx="2440714" cy="216731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529C35-4483-996D-EFCA-B4BE00E238CA}"/>
                </a:ext>
              </a:extLst>
            </p:cNvPr>
            <p:cNvSpPr txBox="1"/>
            <p:nvPr/>
          </p:nvSpPr>
          <p:spPr>
            <a:xfrm>
              <a:off x="674178" y="2926742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Daniel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14AA8A6-CF22-ABC7-2421-B2F9AE0FB9CF}"/>
                </a:ext>
              </a:extLst>
            </p:cNvPr>
            <p:cNvCxnSpPr>
              <a:cxnSpLocks/>
            </p:cNvCxnSpPr>
            <p:nvPr/>
          </p:nvCxnSpPr>
          <p:spPr>
            <a:xfrm>
              <a:off x="6782865" y="5145279"/>
              <a:ext cx="1367154" cy="812458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DB8EB7C-CCAB-5AA5-3502-F3F4045BFD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7925" y="4008708"/>
              <a:ext cx="2409823" cy="113999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6AF06A-C256-6A85-B615-59259AAD0CC2}"/>
                </a:ext>
              </a:extLst>
            </p:cNvPr>
            <p:cNvSpPr txBox="1"/>
            <p:nvPr/>
          </p:nvSpPr>
          <p:spPr>
            <a:xfrm>
              <a:off x="515551" y="3813037"/>
              <a:ext cx="1115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Zechariah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59F369-6A43-CEE4-54AA-59826724AC2F}"/>
                </a:ext>
              </a:extLst>
            </p:cNvPr>
            <p:cNvSpPr txBox="1"/>
            <p:nvPr/>
          </p:nvSpPr>
          <p:spPr>
            <a:xfrm>
              <a:off x="7834048" y="5989993"/>
              <a:ext cx="1184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Zephaniah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3D4551-E890-8498-DA1A-F69F9F11F090}"/>
                </a:ext>
              </a:extLst>
            </p:cNvPr>
            <p:cNvSpPr txBox="1"/>
            <p:nvPr/>
          </p:nvSpPr>
          <p:spPr>
            <a:xfrm>
              <a:off x="8818474" y="593470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Malachi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DBEC321-5A81-189E-3AF2-91BE69F3F00B}"/>
                </a:ext>
              </a:extLst>
            </p:cNvPr>
            <p:cNvCxnSpPr>
              <a:cxnSpLocks/>
              <a:endCxn id="1041" idx="2"/>
            </p:cNvCxnSpPr>
            <p:nvPr/>
          </p:nvCxnSpPr>
          <p:spPr>
            <a:xfrm flipH="1">
              <a:off x="5991476" y="5299901"/>
              <a:ext cx="9461" cy="596024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E220CC2-64D0-4EC1-C12A-6CD15D44F8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04582" y="1343049"/>
              <a:ext cx="1314170" cy="459786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3627F8B-7784-425F-B88F-4BC88916774E}"/>
                </a:ext>
              </a:extLst>
            </p:cNvPr>
            <p:cNvSpPr txBox="1"/>
            <p:nvPr/>
          </p:nvSpPr>
          <p:spPr>
            <a:xfrm>
              <a:off x="2271478" y="1025808"/>
              <a:ext cx="774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Micah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DCFB4B-141B-0FA7-167D-326E450D4F15}"/>
                </a:ext>
              </a:extLst>
            </p:cNvPr>
            <p:cNvSpPr txBox="1"/>
            <p:nvPr/>
          </p:nvSpPr>
          <p:spPr>
            <a:xfrm>
              <a:off x="7516297" y="101398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Nahum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6F6F405-CB77-4B54-1CC5-C1BB3A3080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8039" y="530931"/>
              <a:ext cx="1129593" cy="894509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935266-7980-6EB7-FC1A-B5874B9C7972}"/>
                </a:ext>
              </a:extLst>
            </p:cNvPr>
            <p:cNvSpPr txBox="1"/>
            <p:nvPr/>
          </p:nvSpPr>
          <p:spPr>
            <a:xfrm>
              <a:off x="9205344" y="1294448"/>
              <a:ext cx="845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Psalms</a:t>
              </a:r>
            </a:p>
          </p:txBody>
        </p:sp>
        <p:pic>
          <p:nvPicPr>
            <p:cNvPr id="1067" name="Picture 1066">
              <a:extLst>
                <a:ext uri="{FF2B5EF4-FFF2-40B4-BE49-F238E27FC236}">
                  <a16:creationId xmlns:a16="http://schemas.microsoft.com/office/drawing/2014/main" id="{AEF34B9B-868B-D3DE-3B6C-FFDE420DC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4168342">
              <a:off x="6193209" y="1262342"/>
              <a:ext cx="1810918" cy="27163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95A015-BD50-D4A9-46B2-6E194140D4CE}"/>
                </a:ext>
              </a:extLst>
            </p:cNvPr>
            <p:cNvSpPr txBox="1"/>
            <p:nvPr/>
          </p:nvSpPr>
          <p:spPr>
            <a:xfrm>
              <a:off x="5353163" y="2649743"/>
              <a:ext cx="129554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/>
                <a:t>Moses</a:t>
              </a:r>
            </a:p>
            <a:p>
              <a:r>
                <a:rPr lang="en-CA" dirty="0" err="1"/>
                <a:t>Deut</a:t>
              </a:r>
              <a:r>
                <a:rPr lang="en-CA" dirty="0"/>
                <a:t> 30:1-9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92D1F28-8B11-1A36-0C98-C4F02FB71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1600" y="1489745"/>
              <a:ext cx="1419165" cy="658053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3038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21845</TotalTime>
  <Words>21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Calibri</vt:lpstr>
      <vt:lpstr>Calibri Light</vt:lpstr>
      <vt:lpstr>Retrospect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Warren Lee</dc:creator>
  <cp:lastModifiedBy>Warren Lee</cp:lastModifiedBy>
  <cp:revision>12</cp:revision>
  <dcterms:created xsi:type="dcterms:W3CDTF">2026-02-06T04:51:54Z</dcterms:created>
  <dcterms:modified xsi:type="dcterms:W3CDTF">2026-05-13T03:48:00Z</dcterms:modified>
</cp:coreProperties>
</file>